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5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7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8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8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5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4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5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2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6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24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1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0B9E2-6DBF-4A0C-939E-ECA5F5017858}" type="datetimeFigureOut">
              <a:rPr lang="en-US" smtClean="0"/>
              <a:t>5/11/2013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84909-49DD-4C9A-B7AC-D50CBFEA2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34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B2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lsonmandelaonline.net/images/nelson-mande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2209799" cy="182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l_fi" descr="http://eoimages.gsfc.nasa.gov/images/imagerecords/57000/57723/globe_west_20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10" y="1524000"/>
            <a:ext cx="3497580" cy="349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3474"/>
            <a:ext cx="2286000" cy="129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www.cia.gov/library/publications/the-world-factbook/graphics/flags/large/eg-lgfla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261" y="2682259"/>
            <a:ext cx="2285139" cy="142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ljazeera.com/mritems/Images/2011/3/28/2011328131143852112_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261" y="1459149"/>
            <a:ext cx="2285139" cy="13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0.gstatic.com/images?q=tbn:ANd9GcQb0vxhrYd0ygyAhNaHEvxofSX56WAU47TEizNaxIaBecV8pqUQQ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598"/>
            <a:ext cx="2286000" cy="167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3.gstatic.com/images?q=tbn:ANd9GcR_X5e223JI4UFoZ-JXXxWM6umnQlTP7gCboHdivwZ0DHTAh2pugw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42" y="4038601"/>
            <a:ext cx="109665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4.bp.blogspot.com/-L1KhBIazIKQ/TcA4udN_1JI/AAAAAAAAAp8/ihLrbT1DiP4/s1600/ruhollah-khomein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4038601"/>
            <a:ext cx="11811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t2.gstatic.com/images?q=tbn:ANd9GcQ5spmh0sIaQcR5McyS2uveWTZQAAqwaQlDPbyVvFeIQzHDMGob0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021580"/>
            <a:ext cx="2057400" cy="183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t3.gstatic.com/images?q=tbn:ANd9GcRJQvqaNoqu1Kz3fiXT3MJlkmHQC1YihYt51RS3TWamdlNuzwE7g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021580"/>
            <a:ext cx="2058261" cy="185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t2.gstatic.com/images?q=tbn:ANd9GcQ27mXR4LN0Q3HsXztrrMLA9-vf3CCe69a1MXroqOegFD4DTcj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87" y="5181598"/>
            <a:ext cx="2405013" cy="167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File:Juntagovernativa1969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832" y="3993968"/>
            <a:ext cx="1240767" cy="118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File:Eurico Gaspar Dutra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260" y="3993967"/>
            <a:ext cx="1120573" cy="118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www.cia.gov/library/publications/the-world-factbook/graphics/flags/large/af-lgflag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42" y="152889"/>
            <a:ext cx="1591958" cy="132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t0.gstatic.com/images?q=tbn:ANd9GcTIQp77oRrM_STR_sPP7huwBR3S15y-6LPnzKQCGXQ5HvgySOH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137159"/>
            <a:ext cx="1600200" cy="132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800" y="152889"/>
            <a:ext cx="5361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Globalization  and Interdependence:  </a:t>
            </a:r>
          </a:p>
          <a:p>
            <a:pPr algn="ctr"/>
            <a:r>
              <a:rPr lang="en-US" sz="2400" b="1" dirty="0" smtClean="0"/>
              <a:t>A Wiki World Book 1945-1990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4560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Weston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Passarelli</dc:creator>
  <cp:lastModifiedBy>Daniel Passarelli</cp:lastModifiedBy>
  <cp:revision>8</cp:revision>
  <cp:lastPrinted>2012-06-01T17:05:24Z</cp:lastPrinted>
  <dcterms:created xsi:type="dcterms:W3CDTF">2012-06-01T14:48:38Z</dcterms:created>
  <dcterms:modified xsi:type="dcterms:W3CDTF">2013-05-11T16:31:29Z</dcterms:modified>
</cp:coreProperties>
</file>